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6"/>
  </p:notesMasterIdLst>
  <p:sldIdLst>
    <p:sldId id="281" r:id="rId2"/>
    <p:sldId id="494" r:id="rId3"/>
    <p:sldId id="496" r:id="rId4"/>
    <p:sldId id="416" r:id="rId5"/>
  </p:sldIdLst>
  <p:sldSz cx="9144000" cy="6858000" type="screen4x3"/>
  <p:notesSz cx="6858000" cy="9144000"/>
  <p:embeddedFontLst>
    <p:embeddedFont>
      <p:font typeface="GyeonggiTitleOTF Medium" panose="02020603020101020101" charset="-127"/>
      <p:regular r:id="rId7"/>
      <p:bold r:id="rId8"/>
      <p:italic r:id="rId9"/>
      <p:boldItalic r:id="rId10"/>
    </p:embeddedFont>
    <p:embeddedFont>
      <p:font typeface="GyeonggiTitleOTF Medium" panose="02020603020101020101" charset="-127"/>
      <p:regular r:id="rId7"/>
      <p:bold r:id="rId8"/>
      <p:italic r:id="rId9"/>
      <p:boldItalic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15" autoAdjust="0"/>
    <p:restoredTop sz="96197"/>
  </p:normalViewPr>
  <p:slideViewPr>
    <p:cSldViewPr snapToGrid="0">
      <p:cViewPr varScale="1">
        <p:scale>
          <a:sx n="107" d="100"/>
          <a:sy n="107" d="100"/>
        </p:scale>
        <p:origin x="176" y="256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4E7E67DA-0D19-E746-AC67-3D263D67A4FB}" type="datetimeFigureOut">
              <a:rPr kumimoji="1" lang="ko-Kore-KR" altLang="en-US" smtClean="0"/>
              <a:pPr/>
              <a:t>8/12/23</a:t>
            </a:fld>
            <a:endParaRPr kumimoji="1" lang="ko-Kore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234CA8CE-722C-C442-8664-4A3D4F9859B1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8/12/23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pPr/>
              <a:t>8/12/23</a:t>
            </a:fld>
            <a:endParaRPr kumimoji="1" lang="ko-Kore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55DE4BDA-059B-1647-A1B5-3021ED81D6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yeonggiTitleOTF Medium" panose="0202060302010102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F066E-2E82-8707-FDE3-9E2E6B45A361}"/>
              </a:ext>
            </a:extLst>
          </p:cNvPr>
          <p:cNvSpPr txBox="1"/>
          <p:nvPr/>
        </p:nvSpPr>
        <p:spPr>
          <a:xfrm>
            <a:off x="2533619" y="2926667"/>
            <a:ext cx="40767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Fine-tune </a:t>
            </a:r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LoRA</a:t>
            </a:r>
            <a:endParaRPr lang="ko-KR" altLang="en-US" sz="4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CA1D99-0908-724D-1A30-EF519AB94F3F}"/>
              </a:ext>
            </a:extLst>
          </p:cNvPr>
          <p:cNvSpPr txBox="1"/>
          <p:nvPr/>
        </p:nvSpPr>
        <p:spPr>
          <a:xfrm>
            <a:off x="3327107" y="4898137"/>
            <a:ext cx="2513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830A33-4183-290E-730B-0363B92C711C}"/>
              </a:ext>
            </a:extLst>
          </p:cNvPr>
          <p:cNvSpPr txBox="1"/>
          <p:nvPr/>
        </p:nvSpPr>
        <p:spPr>
          <a:xfrm>
            <a:off x="2025466" y="3512292"/>
            <a:ext cx="5093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충북대학교 데이터 수집과정과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fine-tune </a:t>
            </a:r>
            <a:r>
              <a:rPr kumimoji="1" lang="en-US" altLang="ko-KR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LoRA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 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DF0E2-2A6E-8222-B68F-0072818B8425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8F0AB46-87F0-92AC-9B4C-632B646B356C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200" dirty="0">
                <a:ea typeface="GyeonggiTitleOTF Medium" panose="02020603020101020101" pitchFamily="18" charset="-127"/>
              </a:rPr>
              <a:t>데이터 추가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13" name="Picture 12" descr="A screenshot of a chat&#10;&#10;Description automatically generated">
            <a:extLst>
              <a:ext uri="{FF2B5EF4-FFF2-40B4-BE49-F238E27FC236}">
                <a16:creationId xmlns:a16="http://schemas.microsoft.com/office/drawing/2014/main" id="{8786D9A6-819F-0D50-7963-E090A9D0D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37" y="1087210"/>
            <a:ext cx="7772400" cy="402039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7EC8DA-2316-12AC-BE58-4569D93FB037}"/>
              </a:ext>
            </a:extLst>
          </p:cNvPr>
          <p:cNvSpPr txBox="1"/>
          <p:nvPr/>
        </p:nvSpPr>
        <p:spPr>
          <a:xfrm>
            <a:off x="486137" y="5460357"/>
            <a:ext cx="8530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유니브 대학백과 질문 크롤링 </a:t>
            </a:r>
            <a:r>
              <a:rPr lang="en-US" altLang="ko-KR" dirty="0"/>
              <a:t>: </a:t>
            </a:r>
            <a:r>
              <a:rPr lang="ko-KR" altLang="en-US" dirty="0"/>
              <a:t>약 </a:t>
            </a:r>
            <a:r>
              <a:rPr lang="en-US" altLang="ko-KR" dirty="0"/>
              <a:t>4000</a:t>
            </a:r>
            <a:r>
              <a:rPr lang="ko-KR" altLang="en-US" dirty="0"/>
              <a:t>개 </a:t>
            </a:r>
            <a:r>
              <a:rPr lang="en-US" altLang="ko-KR" dirty="0"/>
              <a:t>( </a:t>
            </a:r>
            <a:r>
              <a:rPr lang="ko-KR" altLang="en-US" dirty="0"/>
              <a:t>충북대 관련 총 질문 약 </a:t>
            </a:r>
            <a:r>
              <a:rPr lang="en-US" altLang="ko-KR" dirty="0"/>
              <a:t>8000</a:t>
            </a:r>
            <a:r>
              <a:rPr lang="ko-KR" altLang="en-US" dirty="0"/>
              <a:t>개 </a:t>
            </a:r>
            <a:r>
              <a:rPr lang="en-US" altLang="ko-KR" dirty="0"/>
              <a:t>)</a:t>
            </a:r>
            <a:endParaRPr lang="en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23FB24-EFCC-7007-A0AB-886A44C3505E}"/>
              </a:ext>
            </a:extLst>
          </p:cNvPr>
          <p:cNvSpPr txBox="1"/>
          <p:nvPr/>
        </p:nvSpPr>
        <p:spPr>
          <a:xfrm>
            <a:off x="628650" y="5859275"/>
            <a:ext cx="6431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KR" dirty="0"/>
              <a:t>주로 입시에 관련된 질문이 많음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KR" dirty="0"/>
              <a:t>전처리 필요</a:t>
            </a:r>
            <a:r>
              <a:rPr lang="en-US" altLang="ko-KR" dirty="0"/>
              <a:t>(</a:t>
            </a:r>
            <a:r>
              <a:rPr lang="ko-KR" altLang="en-US" dirty="0" err="1"/>
              <a:t>ㅋㅋㅋㅋ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 err="1"/>
              <a:t>ㅠㅠㅠㅠ</a:t>
            </a:r>
            <a:r>
              <a:rPr lang="ko-KR" altLang="en-US" dirty="0"/>
              <a:t> </a:t>
            </a:r>
            <a:r>
              <a:rPr lang="en-US" altLang="ko-KR" dirty="0"/>
              <a:t>, ….  , </a:t>
            </a:r>
            <a:r>
              <a:rPr lang="en-US" altLang="ko-KR" dirty="0" err="1"/>
              <a:t>etx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868231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8F0AB46-87F0-92AC-9B4C-632B646B356C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GPU cloud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3" name="Picture 2" descr="A screenshot of a phone&#10;&#10;Description automatically generated">
            <a:extLst>
              <a:ext uri="{FF2B5EF4-FFF2-40B4-BE49-F238E27FC236}">
                <a16:creationId xmlns:a16="http://schemas.microsoft.com/office/drawing/2014/main" id="{C3FE0D3C-4FF9-F8EF-1410-2D738A764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772" y="1378242"/>
            <a:ext cx="3111500" cy="2641600"/>
          </a:xfrm>
          <a:prstGeom prst="rect">
            <a:avLst/>
          </a:prstGeom>
        </p:spPr>
      </p:pic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C7D41EF9-C813-A168-742C-AEBAEBD75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2432" y="1416342"/>
            <a:ext cx="3136900" cy="2565400"/>
          </a:xfrm>
          <a:prstGeom prst="rect">
            <a:avLst/>
          </a:prstGeom>
        </p:spPr>
      </p:pic>
      <p:pic>
        <p:nvPicPr>
          <p:cNvPr id="8" name="Picture 7" descr="A screenshot of a phone&#10;&#10;Description automatically generated">
            <a:extLst>
              <a:ext uri="{FF2B5EF4-FFF2-40B4-BE49-F238E27FC236}">
                <a16:creationId xmlns:a16="http://schemas.microsoft.com/office/drawing/2014/main" id="{CD92A5C6-A100-C9F6-4876-8781588B1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4772" y="4066894"/>
            <a:ext cx="3086100" cy="2628900"/>
          </a:xfrm>
          <a:prstGeom prst="rect">
            <a:avLst/>
          </a:prstGeom>
        </p:spPr>
      </p:pic>
      <p:pic>
        <p:nvPicPr>
          <p:cNvPr id="10" name="Picture 9" descr="A screenshot of a phone&#10;&#10;Description automatically generated">
            <a:extLst>
              <a:ext uri="{FF2B5EF4-FFF2-40B4-BE49-F238E27FC236}">
                <a16:creationId xmlns:a16="http://schemas.microsoft.com/office/drawing/2014/main" id="{9AB8C85B-71D8-7661-C88F-026D98A0A4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6564" y="4098067"/>
            <a:ext cx="2828636" cy="25977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CC1605-9405-FF47-F86C-1E741EF70FD5}"/>
              </a:ext>
            </a:extLst>
          </p:cNvPr>
          <p:cNvSpPr txBox="1"/>
          <p:nvPr/>
        </p:nvSpPr>
        <p:spPr>
          <a:xfrm>
            <a:off x="628650" y="1008910"/>
            <a:ext cx="1271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runpod</a:t>
            </a:r>
          </a:p>
        </p:txBody>
      </p:sp>
    </p:spTree>
    <p:extLst>
      <p:ext uri="{BB962C8B-B14F-4D97-AF65-F5344CB8AC3E}">
        <p14:creationId xmlns:p14="http://schemas.microsoft.com/office/powerpoint/2010/main" val="2719699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6641</TotalTime>
  <Words>58</Words>
  <Application>Microsoft Macintosh PowerPoint</Application>
  <PresentationFormat>On-screen Show (4:3)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GyeonggiTitleOTF Medium</vt:lpstr>
      <vt:lpstr>Arial</vt:lpstr>
      <vt:lpstr>GyeonggiTitleOTF Medium</vt:lpstr>
      <vt:lpstr>Calibri</vt:lpstr>
      <vt:lpstr>Office 테마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김영상</cp:lastModifiedBy>
  <cp:revision>238</cp:revision>
  <dcterms:created xsi:type="dcterms:W3CDTF">2023-05-28T14:12:31Z</dcterms:created>
  <dcterms:modified xsi:type="dcterms:W3CDTF">2023-08-12T10:25:35Z</dcterms:modified>
</cp:coreProperties>
</file>

<file path=docProps/thumbnail.jpeg>
</file>